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54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089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2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159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169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778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012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77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61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30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13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54E63-F130-43FC-B691-4A00C6875259}" type="datetimeFigureOut">
              <a:rPr lang="pt-BR" smtClean="0"/>
              <a:t>07/04/2017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49C50-5D7E-430C-9169-603B8B75EA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38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7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1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54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3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7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2" y="1289755"/>
            <a:ext cx="7501534" cy="4320000"/>
          </a:xfrm>
          <a:prstGeom prst="rect">
            <a:avLst/>
          </a:prstGeom>
        </p:spPr>
      </p:pic>
      <p:sp>
        <p:nvSpPr>
          <p:cNvPr id="4" name="Shape 200"/>
          <p:cNvSpPr txBox="1">
            <a:spLocks/>
          </p:cNvSpPr>
          <p:nvPr/>
        </p:nvSpPr>
        <p:spPr>
          <a:xfrm rot="16200000">
            <a:off x="-3156277" y="3125101"/>
            <a:ext cx="6858002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pt-BR" sz="5400" dirty="0" err="1">
                <a:solidFill>
                  <a:schemeClr val="bg1"/>
                </a:solidFill>
              </a:rPr>
              <a:t>Login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67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13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8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0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76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4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99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56111" r="6258"/>
          <a:stretch/>
        </p:blipFill>
        <p:spPr>
          <a:xfrm>
            <a:off x="-1" y="0"/>
            <a:ext cx="9160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7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2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0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1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8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1</Words>
  <Application>Microsoft Office PowerPoint</Application>
  <PresentationFormat>Apresentação na tela (4:3)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 .</dc:creator>
  <cp:lastModifiedBy>Le .</cp:lastModifiedBy>
  <cp:revision>3</cp:revision>
  <dcterms:created xsi:type="dcterms:W3CDTF">2017-04-07T04:05:31Z</dcterms:created>
  <dcterms:modified xsi:type="dcterms:W3CDTF">2017-04-07T04:24:10Z</dcterms:modified>
</cp:coreProperties>
</file>